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75" r:id="rId3"/>
    <p:sldId id="276" r:id="rId4"/>
    <p:sldId id="280" r:id="rId5"/>
    <p:sldId id="281" r:id="rId6"/>
    <p:sldId id="282" r:id="rId7"/>
    <p:sldId id="287" r:id="rId8"/>
    <p:sldId id="283" r:id="rId9"/>
    <p:sldId id="284" r:id="rId10"/>
  </p:sldIdLst>
  <p:sldSz cx="9144000" cy="5143500" type="screen16x9"/>
  <p:notesSz cx="6669088" cy="9896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7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A98"/>
    <a:srgbClr val="90057D"/>
    <a:srgbClr val="97C72C"/>
    <a:srgbClr val="E5011A"/>
    <a:srgbClr val="F26D1A"/>
    <a:srgbClr val="139DEC"/>
    <a:srgbClr val="149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40ECE1-56FD-44FB-89AB-348454C5415B}" v="3" dt="2024-10-16T20:36:43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 snapToGrid="0" snapToObjects="1">
      <p:cViewPr varScale="1">
        <p:scale>
          <a:sx n="107" d="100"/>
          <a:sy n="107" d="100"/>
        </p:scale>
        <p:origin x="51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634" y="-96"/>
      </p:cViewPr>
      <p:guideLst>
        <p:guide orient="horz" pos="3117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spSzewczuk" userId="30e3c0374a1c8d49" providerId="LiveId" clId="{C840ECE1-56FD-44FB-89AB-348454C5415B}"/>
    <pc:docChg chg="undo redo custSel modSld">
      <pc:chgData name="Robert spSzewczuk" userId="30e3c0374a1c8d49" providerId="LiveId" clId="{C840ECE1-56FD-44FB-89AB-348454C5415B}" dt="2024-10-16T21:15:05.765" v="2340" actId="20577"/>
      <pc:docMkLst>
        <pc:docMk/>
      </pc:docMkLst>
      <pc:sldChg chg="modSp mod">
        <pc:chgData name="Robert spSzewczuk" userId="30e3c0374a1c8d49" providerId="LiveId" clId="{C840ECE1-56FD-44FB-89AB-348454C5415B}" dt="2024-10-16T21:10:25.166" v="2320" actId="20577"/>
        <pc:sldMkLst>
          <pc:docMk/>
          <pc:sldMk cId="3113890327" sldId="256"/>
        </pc:sldMkLst>
        <pc:spChg chg="mod">
          <ac:chgData name="Robert spSzewczuk" userId="30e3c0374a1c8d49" providerId="LiveId" clId="{C840ECE1-56FD-44FB-89AB-348454C5415B}" dt="2024-10-16T21:10:25.166" v="2320" actId="20577"/>
          <ac:spMkLst>
            <pc:docMk/>
            <pc:sldMk cId="3113890327" sldId="256"/>
            <ac:spMk id="5" creationId="{00000000-0000-0000-0000-000000000000}"/>
          </ac:spMkLst>
        </pc:spChg>
      </pc:sldChg>
      <pc:sldChg chg="modSp mod">
        <pc:chgData name="Robert spSzewczuk" userId="30e3c0374a1c8d49" providerId="LiveId" clId="{C840ECE1-56FD-44FB-89AB-348454C5415B}" dt="2024-10-16T21:10:32.327" v="2322" actId="20577"/>
        <pc:sldMkLst>
          <pc:docMk/>
          <pc:sldMk cId="3896568944" sldId="275"/>
        </pc:sldMkLst>
        <pc:spChg chg="mod">
          <ac:chgData name="Robert spSzewczuk" userId="30e3c0374a1c8d49" providerId="LiveId" clId="{C840ECE1-56FD-44FB-89AB-348454C5415B}" dt="2024-10-16T21:10:32.327" v="2322" actId="20577"/>
          <ac:spMkLst>
            <pc:docMk/>
            <pc:sldMk cId="3896568944" sldId="275"/>
            <ac:spMk id="3" creationId="{CC2159EE-1123-4ABA-A95A-37BD9F958C8E}"/>
          </ac:spMkLst>
        </pc:spChg>
        <pc:spChg chg="mod">
          <ac:chgData name="Robert spSzewczuk" userId="30e3c0374a1c8d49" providerId="LiveId" clId="{C840ECE1-56FD-44FB-89AB-348454C5415B}" dt="2024-10-16T20:52:31.839" v="2212" actId="790"/>
          <ac:spMkLst>
            <pc:docMk/>
            <pc:sldMk cId="3896568944" sldId="275"/>
            <ac:spMk id="18" creationId="{DEE5B973-AAD8-43F9-9646-EA9CAD0ED3EE}"/>
          </ac:spMkLst>
        </pc:spChg>
        <pc:spChg chg="mod">
          <ac:chgData name="Robert spSzewczuk" userId="30e3c0374a1c8d49" providerId="LiveId" clId="{C840ECE1-56FD-44FB-89AB-348454C5415B}" dt="2024-10-16T20:51:57.608" v="2210" actId="790"/>
          <ac:spMkLst>
            <pc:docMk/>
            <pc:sldMk cId="3896568944" sldId="275"/>
            <ac:spMk id="19" creationId="{10405287-61C5-4910-A1BC-4F03C11AABD5}"/>
          </ac:spMkLst>
        </pc:spChg>
        <pc:spChg chg="mod">
          <ac:chgData name="Robert spSzewczuk" userId="30e3c0374a1c8d49" providerId="LiveId" clId="{C840ECE1-56FD-44FB-89AB-348454C5415B}" dt="2024-10-16T20:52:11.155" v="2211" actId="790"/>
          <ac:spMkLst>
            <pc:docMk/>
            <pc:sldMk cId="3896568944" sldId="275"/>
            <ac:spMk id="20" creationId="{39746138-5049-4764-B46B-4301D81A549D}"/>
          </ac:spMkLst>
        </pc:spChg>
      </pc:sldChg>
      <pc:sldChg chg="modSp mod">
        <pc:chgData name="Robert spSzewczuk" userId="30e3c0374a1c8d49" providerId="LiveId" clId="{C840ECE1-56FD-44FB-89AB-348454C5415B}" dt="2024-10-16T21:10:36.531" v="2324" actId="20577"/>
        <pc:sldMkLst>
          <pc:docMk/>
          <pc:sldMk cId="3237954623" sldId="276"/>
        </pc:sldMkLst>
        <pc:spChg chg="mod">
          <ac:chgData name="Robert spSzewczuk" userId="30e3c0374a1c8d49" providerId="LiveId" clId="{C840ECE1-56FD-44FB-89AB-348454C5415B}" dt="2024-10-16T21:10:36.531" v="2324" actId="20577"/>
          <ac:spMkLst>
            <pc:docMk/>
            <pc:sldMk cId="3237954623" sldId="276"/>
            <ac:spMk id="8" creationId="{3F9AEDCA-E22F-41FB-9D72-2D1F0970E1C5}"/>
          </ac:spMkLst>
        </pc:spChg>
      </pc:sldChg>
      <pc:sldChg chg="modSp mod">
        <pc:chgData name="Robert spSzewczuk" userId="30e3c0374a1c8d49" providerId="LiveId" clId="{C840ECE1-56FD-44FB-89AB-348454C5415B}" dt="2024-10-16T21:15:05.765" v="2340" actId="20577"/>
        <pc:sldMkLst>
          <pc:docMk/>
          <pc:sldMk cId="316953912" sldId="280"/>
        </pc:sldMkLst>
        <pc:spChg chg="mod">
          <ac:chgData name="Robert spSzewczuk" userId="30e3c0374a1c8d49" providerId="LiveId" clId="{C840ECE1-56FD-44FB-89AB-348454C5415B}" dt="2024-10-16T20:54:00.393" v="2214" actId="20577"/>
          <ac:spMkLst>
            <pc:docMk/>
            <pc:sldMk cId="316953912" sldId="280"/>
            <ac:spMk id="4" creationId="{9ADFC43F-AC07-4569-A80E-1C8C7BA91653}"/>
          </ac:spMkLst>
        </pc:spChg>
        <pc:spChg chg="mod">
          <ac:chgData name="Robert spSzewczuk" userId="30e3c0374a1c8d49" providerId="LiveId" clId="{C840ECE1-56FD-44FB-89AB-348454C5415B}" dt="2024-10-16T21:15:05.765" v="2340" actId="20577"/>
          <ac:spMkLst>
            <pc:docMk/>
            <pc:sldMk cId="316953912" sldId="280"/>
            <ac:spMk id="5" creationId="{4EED4D70-EF52-4083-8DEF-E5A713181966}"/>
          </ac:spMkLst>
        </pc:spChg>
        <pc:spChg chg="mod">
          <ac:chgData name="Robert spSzewczuk" userId="30e3c0374a1c8d49" providerId="LiveId" clId="{C840ECE1-56FD-44FB-89AB-348454C5415B}" dt="2024-10-16T21:10:40.418" v="2326" actId="20577"/>
          <ac:spMkLst>
            <pc:docMk/>
            <pc:sldMk cId="316953912" sldId="280"/>
            <ac:spMk id="9" creationId="{B7748FDB-DCF9-4E94-A6B0-7551395D4B0D}"/>
          </ac:spMkLst>
        </pc:spChg>
      </pc:sldChg>
      <pc:sldChg chg="modSp mod">
        <pc:chgData name="Robert spSzewczuk" userId="30e3c0374a1c8d49" providerId="LiveId" clId="{C840ECE1-56FD-44FB-89AB-348454C5415B}" dt="2024-10-16T21:10:44.693" v="2328" actId="20577"/>
        <pc:sldMkLst>
          <pc:docMk/>
          <pc:sldMk cId="4271376764" sldId="281"/>
        </pc:sldMkLst>
        <pc:spChg chg="mod">
          <ac:chgData name="Robert spSzewczuk" userId="30e3c0374a1c8d49" providerId="LiveId" clId="{C840ECE1-56FD-44FB-89AB-348454C5415B}" dt="2024-10-16T20:56:20.025" v="2222" actId="6549"/>
          <ac:spMkLst>
            <pc:docMk/>
            <pc:sldMk cId="4271376764" sldId="281"/>
            <ac:spMk id="4" creationId="{7640577C-F002-4208-9A20-EBDDCEE5C416}"/>
          </ac:spMkLst>
        </pc:spChg>
        <pc:spChg chg="mod">
          <ac:chgData name="Robert spSzewczuk" userId="30e3c0374a1c8d49" providerId="LiveId" clId="{C840ECE1-56FD-44FB-89AB-348454C5415B}" dt="2024-10-16T21:09:41.434" v="2316" actId="20577"/>
          <ac:spMkLst>
            <pc:docMk/>
            <pc:sldMk cId="4271376764" sldId="281"/>
            <ac:spMk id="5" creationId="{00611300-19D6-4A45-BFD3-AB82540FFB4D}"/>
          </ac:spMkLst>
        </pc:spChg>
        <pc:spChg chg="mod">
          <ac:chgData name="Robert spSzewczuk" userId="30e3c0374a1c8d49" providerId="LiveId" clId="{C840ECE1-56FD-44FB-89AB-348454C5415B}" dt="2024-10-16T21:10:44.693" v="2328" actId="20577"/>
          <ac:spMkLst>
            <pc:docMk/>
            <pc:sldMk cId="4271376764" sldId="281"/>
            <ac:spMk id="8" creationId="{8C6E0127-006A-4DAC-B2DC-AB9E8ADA8DB7}"/>
          </ac:spMkLst>
        </pc:spChg>
      </pc:sldChg>
      <pc:sldChg chg="modSp mod">
        <pc:chgData name="Robert spSzewczuk" userId="30e3c0374a1c8d49" providerId="LiveId" clId="{C840ECE1-56FD-44FB-89AB-348454C5415B}" dt="2024-10-16T21:10:50.536" v="2330" actId="20577"/>
        <pc:sldMkLst>
          <pc:docMk/>
          <pc:sldMk cId="1497084861" sldId="282"/>
        </pc:sldMkLst>
        <pc:spChg chg="mod">
          <ac:chgData name="Robert spSzewczuk" userId="30e3c0374a1c8d49" providerId="LiveId" clId="{C840ECE1-56FD-44FB-89AB-348454C5415B}" dt="2024-10-16T20:58:09.499" v="2224" actId="790"/>
          <ac:spMkLst>
            <pc:docMk/>
            <pc:sldMk cId="1497084861" sldId="282"/>
            <ac:spMk id="4" creationId="{C820C3E3-0239-4A16-9490-89C5F829CAB4}"/>
          </ac:spMkLst>
        </pc:spChg>
        <pc:spChg chg="mod">
          <ac:chgData name="Robert spSzewczuk" userId="30e3c0374a1c8d49" providerId="LiveId" clId="{C840ECE1-56FD-44FB-89AB-348454C5415B}" dt="2024-10-16T21:07:44.264" v="2298" actId="20577"/>
          <ac:spMkLst>
            <pc:docMk/>
            <pc:sldMk cId="1497084861" sldId="282"/>
            <ac:spMk id="5" creationId="{1BE08415-DAE4-4147-B1EB-E65AED5D4B2A}"/>
          </ac:spMkLst>
        </pc:spChg>
        <pc:spChg chg="mod">
          <ac:chgData name="Robert spSzewczuk" userId="30e3c0374a1c8d49" providerId="LiveId" clId="{C840ECE1-56FD-44FB-89AB-348454C5415B}" dt="2024-10-16T21:10:50.536" v="2330" actId="20577"/>
          <ac:spMkLst>
            <pc:docMk/>
            <pc:sldMk cId="1497084861" sldId="282"/>
            <ac:spMk id="8" creationId="{22220DF4-9437-4F11-AD26-46E7515A01C6}"/>
          </ac:spMkLst>
        </pc:spChg>
      </pc:sldChg>
      <pc:sldChg chg="modSp mod">
        <pc:chgData name="Robert spSzewczuk" userId="30e3c0374a1c8d49" providerId="LiveId" clId="{C840ECE1-56FD-44FB-89AB-348454C5415B}" dt="2024-10-16T21:10:59.803" v="2334" actId="20577"/>
        <pc:sldMkLst>
          <pc:docMk/>
          <pc:sldMk cId="3776506392" sldId="283"/>
        </pc:sldMkLst>
        <pc:spChg chg="mod">
          <ac:chgData name="Robert spSzewczuk" userId="30e3c0374a1c8d49" providerId="LiveId" clId="{C840ECE1-56FD-44FB-89AB-348454C5415B}" dt="2024-10-16T21:04:35.594" v="2274" actId="20577"/>
          <ac:spMkLst>
            <pc:docMk/>
            <pc:sldMk cId="3776506392" sldId="283"/>
            <ac:spMk id="4" creationId="{87526423-D373-4F76-B103-61179EC7EFE8}"/>
          </ac:spMkLst>
        </pc:spChg>
        <pc:spChg chg="mod">
          <ac:chgData name="Robert spSzewczuk" userId="30e3c0374a1c8d49" providerId="LiveId" clId="{C840ECE1-56FD-44FB-89AB-348454C5415B}" dt="2024-10-16T20:36:55.697" v="1850" actId="108"/>
          <ac:spMkLst>
            <pc:docMk/>
            <pc:sldMk cId="3776506392" sldId="283"/>
            <ac:spMk id="5" creationId="{69D15B7B-7540-4AD3-B688-7B1F08195765}"/>
          </ac:spMkLst>
        </pc:spChg>
        <pc:spChg chg="mod">
          <ac:chgData name="Robert spSzewczuk" userId="30e3c0374a1c8d49" providerId="LiveId" clId="{C840ECE1-56FD-44FB-89AB-348454C5415B}" dt="2024-10-16T21:10:59.803" v="2334" actId="20577"/>
          <ac:spMkLst>
            <pc:docMk/>
            <pc:sldMk cId="3776506392" sldId="283"/>
            <ac:spMk id="8" creationId="{F0A4FC4B-2F33-4A82-B635-733D8245591B}"/>
          </ac:spMkLst>
        </pc:spChg>
      </pc:sldChg>
      <pc:sldChg chg="modSp mod">
        <pc:chgData name="Robert spSzewczuk" userId="30e3c0374a1c8d49" providerId="LiveId" clId="{C840ECE1-56FD-44FB-89AB-348454C5415B}" dt="2024-10-16T21:11:06.703" v="2338" actId="20577"/>
        <pc:sldMkLst>
          <pc:docMk/>
          <pc:sldMk cId="480927314" sldId="284"/>
        </pc:sldMkLst>
        <pc:spChg chg="mod">
          <ac:chgData name="Robert spSzewczuk" userId="30e3c0374a1c8d49" providerId="LiveId" clId="{C840ECE1-56FD-44FB-89AB-348454C5415B}" dt="2024-10-16T21:11:06.703" v="2338" actId="20577"/>
          <ac:spMkLst>
            <pc:docMk/>
            <pc:sldMk cId="480927314" sldId="284"/>
            <ac:spMk id="4" creationId="{4FC19D1A-2819-42DE-9C9A-08C037772C06}"/>
          </ac:spMkLst>
        </pc:spChg>
        <pc:spChg chg="mod">
          <ac:chgData name="Robert spSzewczuk" userId="30e3c0374a1c8d49" providerId="LiveId" clId="{C840ECE1-56FD-44FB-89AB-348454C5415B}" dt="2024-10-16T21:08:57.841" v="2314" actId="20577"/>
          <ac:spMkLst>
            <pc:docMk/>
            <pc:sldMk cId="480927314" sldId="284"/>
            <ac:spMk id="5" creationId="{E369D309-7F8C-42BB-91D7-B739416DD5C1}"/>
          </ac:spMkLst>
        </pc:spChg>
        <pc:spChg chg="mod">
          <ac:chgData name="Robert spSzewczuk" userId="30e3c0374a1c8d49" providerId="LiveId" clId="{C840ECE1-56FD-44FB-89AB-348454C5415B}" dt="2024-10-16T20:41:00.196" v="2049" actId="20577"/>
          <ac:spMkLst>
            <pc:docMk/>
            <pc:sldMk cId="480927314" sldId="284"/>
            <ac:spMk id="6" creationId="{9E1BB24D-2359-43B2-96D6-8236434221D6}"/>
          </ac:spMkLst>
        </pc:spChg>
        <pc:spChg chg="mod">
          <ac:chgData name="Robert spSzewczuk" userId="30e3c0374a1c8d49" providerId="LiveId" clId="{C840ECE1-56FD-44FB-89AB-348454C5415B}" dt="2024-10-16T21:11:03.962" v="2336" actId="20577"/>
          <ac:spMkLst>
            <pc:docMk/>
            <pc:sldMk cId="480927314" sldId="284"/>
            <ac:spMk id="8" creationId="{D256558A-5D5C-4D4C-AB06-FF88858CBDF7}"/>
          </ac:spMkLst>
        </pc:spChg>
      </pc:sldChg>
      <pc:sldChg chg="modSp mod">
        <pc:chgData name="Robert spSzewczuk" userId="30e3c0374a1c8d49" providerId="LiveId" clId="{C840ECE1-56FD-44FB-89AB-348454C5415B}" dt="2024-10-16T21:10:54.275" v="2332" actId="20577"/>
        <pc:sldMkLst>
          <pc:docMk/>
          <pc:sldMk cId="657467848" sldId="287"/>
        </pc:sldMkLst>
        <pc:spChg chg="mod">
          <ac:chgData name="Robert spSzewczuk" userId="30e3c0374a1c8d49" providerId="LiveId" clId="{C840ECE1-56FD-44FB-89AB-348454C5415B}" dt="2024-10-16T20:59:41.632" v="2227" actId="790"/>
          <ac:spMkLst>
            <pc:docMk/>
            <pc:sldMk cId="657467848" sldId="287"/>
            <ac:spMk id="4" creationId="{C820C3E3-0239-4A16-9490-89C5F829CAB4}"/>
          </ac:spMkLst>
        </pc:spChg>
        <pc:spChg chg="mod">
          <ac:chgData name="Robert spSzewczuk" userId="30e3c0374a1c8d49" providerId="LiveId" clId="{C840ECE1-56FD-44FB-89AB-348454C5415B}" dt="2024-10-16T21:07:54.801" v="2304" actId="20577"/>
          <ac:spMkLst>
            <pc:docMk/>
            <pc:sldMk cId="657467848" sldId="287"/>
            <ac:spMk id="5" creationId="{1BE08415-DAE4-4147-B1EB-E65AED5D4B2A}"/>
          </ac:spMkLst>
        </pc:spChg>
        <pc:spChg chg="mod">
          <ac:chgData name="Robert spSzewczuk" userId="30e3c0374a1c8d49" providerId="LiveId" clId="{C840ECE1-56FD-44FB-89AB-348454C5415B}" dt="2024-10-16T21:10:54.275" v="2332" actId="20577"/>
          <ac:spMkLst>
            <pc:docMk/>
            <pc:sldMk cId="657467848" sldId="287"/>
            <ac:spMk id="8" creationId="{22220DF4-9437-4F11-AD26-46E7515A01C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198DC-EBBC-4A9F-9B59-F352717CEF51}" type="datetimeFigureOut">
              <a:rPr lang="pl-PL" smtClean="0"/>
              <a:pPr/>
              <a:t>2024-11-04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A386-2622-4B73-9941-33E9D95CD01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1BE3F-BC88-4779-BAAE-832807B03152}" type="datetimeFigureOut">
              <a:rPr lang="pl-PL" smtClean="0"/>
              <a:pPr/>
              <a:t>2024-11-04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" y="742950"/>
            <a:ext cx="6592888" cy="3709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597" y="4701622"/>
            <a:ext cx="5335895" cy="445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BEE92-F5C6-4A26-83E9-7180AC6F71D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EE92-F5C6-4A26-83E9-7180AC6F71D1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5" name="Symbol zastępczy nagłówka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l-PL"/>
              <a:t>Projekt "Grasz w staż - pracę masz!"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Projekt "Grasz w staż - pracę masz!"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BEE92-F5C6-4A26-83E9-7180AC6F71D1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20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3565834"/>
            <a:ext cx="4755974" cy="8869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053A98"/>
                </a:solidFill>
              </a:defRPr>
            </a:lvl1pPr>
            <a:lvl2pPr>
              <a:defRPr sz="2400">
                <a:solidFill>
                  <a:srgbClr val="053A98"/>
                </a:solidFill>
              </a:defRPr>
            </a:lvl2pPr>
            <a:lvl3pPr>
              <a:defRPr sz="2400">
                <a:solidFill>
                  <a:srgbClr val="053A98"/>
                </a:solidFill>
              </a:defRPr>
            </a:lvl3pPr>
            <a:lvl4pPr>
              <a:defRPr sz="2400">
                <a:solidFill>
                  <a:srgbClr val="053A98"/>
                </a:solidFill>
              </a:defRPr>
            </a:lvl4pPr>
            <a:lvl5pPr>
              <a:defRPr sz="2400">
                <a:solidFill>
                  <a:srgbClr val="053A98"/>
                </a:solidFill>
              </a:defRPr>
            </a:lvl5pPr>
          </a:lstStyle>
          <a:p>
            <a:pPr lvl="0"/>
            <a:r>
              <a:rPr lang="pl-PL" dirty="0"/>
              <a:t>Kliknij aby dodać podtytuł prezentacji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83100" y="0"/>
            <a:ext cx="4660900" cy="45085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 userDrawn="1"/>
        </p:nvSpPr>
        <p:spPr>
          <a:xfrm>
            <a:off x="558811" y="4488976"/>
            <a:ext cx="1761057" cy="41293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E4387F1C-31B5-E049-8F12-9FAEC8677B35}" type="datetime1">
              <a:rPr lang="pl-PL" sz="1800" smtClean="0">
                <a:solidFill>
                  <a:schemeClr val="bg1">
                    <a:lumMod val="65000"/>
                  </a:schemeClr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2024-11-04</a:t>
            </a:fld>
            <a:endParaRPr lang="en-US" sz="1800" dirty="0" err="1">
              <a:solidFill>
                <a:schemeClr val="bg1">
                  <a:lumMod val="65000"/>
                </a:schemeClr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65673" y="2470406"/>
            <a:ext cx="4755440" cy="1149336"/>
          </a:xfrm>
          <a:prstGeom prst="rect">
            <a:avLst/>
          </a:prstGeom>
        </p:spPr>
        <p:txBody>
          <a:bodyPr vert="horz"/>
          <a:lstStyle>
            <a:lvl1pPr algn="l">
              <a:defRPr sz="3200" b="1" i="0" strike="noStrike">
                <a:solidFill>
                  <a:srgbClr val="053A98"/>
                </a:solidFill>
              </a:defRPr>
            </a:lvl1pPr>
          </a:lstStyle>
          <a:p>
            <a:pPr>
              <a:lnSpc>
                <a:spcPts val="4000"/>
              </a:lnSpc>
              <a:tabLst/>
            </a:pP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Kliknij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aby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dodać</a:t>
            </a:r>
            <a:b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</a:b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tytuł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prezentacji</a:t>
            </a:r>
            <a:endParaRPr lang="en-US" dirty="0"/>
          </a:p>
        </p:txBody>
      </p:sp>
      <p:pic>
        <p:nvPicPr>
          <p:cNvPr id="7" name="Picture 6" descr="logo UMK poziom 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1" y="224714"/>
            <a:ext cx="2667000" cy="11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1102852"/>
            <a:ext cx="9144000" cy="13302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58955" y="3225056"/>
            <a:ext cx="3874862" cy="15839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44836" y="3225056"/>
            <a:ext cx="3914347" cy="13556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544836" y="2525818"/>
            <a:ext cx="7988981" cy="5993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59"/>
          <p:cNvSpPr/>
          <p:nvPr userDrawn="1"/>
        </p:nvSpPr>
        <p:spPr>
          <a:xfrm>
            <a:off x="1" y="371148"/>
            <a:ext cx="2140407" cy="4772352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5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61" name="TextBox 1"/>
          <p:cNvSpPr txBox="1"/>
          <p:nvPr userDrawn="1"/>
        </p:nvSpPr>
        <p:spPr>
          <a:xfrm>
            <a:off x="550852" y="1227077"/>
            <a:ext cx="1046460" cy="41806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Spis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treści</a:t>
            </a:r>
            <a:endParaRPr lang="en-US" altLang="zh-CN" sz="2000" dirty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7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649494" y="258758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4.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649494" y="301831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5.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649494" y="344644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6.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2649494" y="3881084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7.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2649494" y="431142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8.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0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649494" y="2157236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3.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2649494" y="1730921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2.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2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2649494" y="1298565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1.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pic>
        <p:nvPicPr>
          <p:cNvPr id="17" name="Picture 16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Numer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2808207"/>
            <a:ext cx="8074024" cy="17796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6" y="1881108"/>
            <a:ext cx="7674492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865108"/>
            <a:ext cx="1316567" cy="101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pl-PL" dirty="0"/>
              <a:t>1.</a:t>
            </a:r>
            <a:endParaRPr lang="en-US" dirty="0"/>
          </a:p>
        </p:txBody>
      </p:sp>
      <p:pic>
        <p:nvPicPr>
          <p:cNvPr id="12" name="Picture 11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2142058"/>
            <a:ext cx="8074024" cy="2679001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Wingdings" charset="2"/>
              <a:buChar char=""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60376" y="1206491"/>
            <a:ext cx="7058024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4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1341963"/>
            <a:ext cx="8074024" cy="3238758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pic>
        <p:nvPicPr>
          <p:cNvPr id="9" name="Picture 8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544836" y="2433062"/>
            <a:ext cx="4071989" cy="2052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1102853"/>
            <a:ext cx="8141428" cy="1173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014901" y="2433062"/>
            <a:ext cx="3530455" cy="20523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9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616825" y="1133081"/>
            <a:ext cx="4527175" cy="36879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7" y="1651001"/>
            <a:ext cx="3848978" cy="2922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544836" y="1102853"/>
            <a:ext cx="8597712" cy="3711600"/>
          </a:xfrm>
          <a:custGeom>
            <a:avLst/>
            <a:gdLst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0 w 8585200"/>
              <a:gd name="connsiteY4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4660899 w 8585200"/>
              <a:gd name="connsiteY3" fmla="*/ 4708259 h 4714607"/>
              <a:gd name="connsiteX4" fmla="*/ 0 w 8585200"/>
              <a:gd name="connsiteY4" fmla="*/ 4714607 h 4714607"/>
              <a:gd name="connsiteX5" fmla="*/ 0 w 8585200"/>
              <a:gd name="connsiteY5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1512 w 8585200"/>
              <a:gd name="connsiteY6" fmla="*/ 3868448 h 4714607"/>
              <a:gd name="connsiteX7" fmla="*/ 0 w 8585200"/>
              <a:gd name="connsiteY7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0 w 8585200"/>
              <a:gd name="connsiteY4" fmla="*/ 4714607 h 4714607"/>
              <a:gd name="connsiteX5" fmla="*/ 1512 w 8585200"/>
              <a:gd name="connsiteY5" fmla="*/ 3868448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1512 w 8585200"/>
              <a:gd name="connsiteY4" fmla="*/ 3868448 h 4714607"/>
              <a:gd name="connsiteX5" fmla="*/ 0 w 8585200"/>
              <a:gd name="connsiteY5" fmla="*/ 0 h 4714607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0 w 8585200"/>
              <a:gd name="connsiteY4" fmla="*/ 4714607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74185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507409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5200" h="4715095">
                <a:moveTo>
                  <a:pt x="0" y="0"/>
                </a:moveTo>
                <a:lnTo>
                  <a:pt x="8585200" y="0"/>
                </a:lnTo>
                <a:lnTo>
                  <a:pt x="8585200" y="4714607"/>
                </a:lnTo>
                <a:lnTo>
                  <a:pt x="4023316" y="4715095"/>
                </a:lnTo>
                <a:cubicBezTo>
                  <a:pt x="4020737" y="4432717"/>
                  <a:pt x="4024383" y="4150338"/>
                  <a:pt x="4021804" y="3867960"/>
                </a:cubicBezTo>
                <a:lnTo>
                  <a:pt x="1512" y="386844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4288182"/>
            <a:ext cx="3920325" cy="3781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Kilka zdję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107329"/>
            <a:ext cx="5429501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3075220"/>
            <a:ext cx="3747957" cy="13302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1085748" y="4485439"/>
            <a:ext cx="2854326" cy="33617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4009696" y="3075219"/>
            <a:ext cx="5135789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679215" y="1107330"/>
            <a:ext cx="3464785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1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bon@umk.pl" TargetMode="External"/><Relationship Id="rId2" Type="http://schemas.openxmlformats.org/officeDocument/2006/relationships/hyperlink" Target="mailto:o&#347;rodek_wsparcia@umk.p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034" y="3243256"/>
            <a:ext cx="4927814" cy="681044"/>
          </a:xfrm>
        </p:spPr>
        <p:txBody>
          <a:bodyPr/>
          <a:lstStyle/>
          <a:p>
            <a:pPr algn="ctr"/>
            <a:r>
              <a:rPr lang="en-GB" sz="2800" dirty="0"/>
              <a:t>University Centre </a:t>
            </a:r>
            <a:r>
              <a:rPr lang="pl-PL" sz="2800" dirty="0"/>
              <a:t>f</a:t>
            </a:r>
            <a:r>
              <a:rPr lang="en-GB" sz="2800" dirty="0"/>
              <a:t>or Support and Personal Development</a:t>
            </a:r>
          </a:p>
        </p:txBody>
      </p:sp>
      <p:pic>
        <p:nvPicPr>
          <p:cNvPr id="2" name="152-front-music.pl">
            <a:hlinkClick r:id="" action="ppaction://media"/>
            <a:extLst>
              <a:ext uri="{FF2B5EF4-FFF2-40B4-BE49-F238E27FC236}">
                <a16:creationId xmlns:a16="http://schemas.microsoft.com/office/drawing/2014/main" id="{F3B17A4C-A9F1-4B06-8324-A70644A4F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6064" y="4360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C2159EE-1123-4ABA-A95A-37BD9F958C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0376" y="152991"/>
            <a:ext cx="5876925" cy="270933"/>
          </a:xfrm>
        </p:spPr>
        <p:txBody>
          <a:bodyPr/>
          <a:lstStyle/>
          <a:p>
            <a:r>
              <a:rPr lang="pl-PL" sz="1800" b="1" dirty="0"/>
              <a:t>University Centre for </a:t>
            </a:r>
            <a:r>
              <a:rPr lang="pl-PL" sz="1800" b="1" dirty="0" err="1"/>
              <a:t>Support</a:t>
            </a:r>
            <a:r>
              <a:rPr lang="pl-PL" sz="1800" b="1" dirty="0"/>
              <a:t> and Personal Development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FB7914-572D-43D1-B883-6DE0AE9410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04385"/>
            <a:ext cx="3708566" cy="3007457"/>
          </a:xfrm>
        </p:spPr>
        <p:txBody>
          <a:bodyPr/>
          <a:lstStyle/>
          <a:p>
            <a:pPr marL="0" indent="0">
              <a:buNone/>
            </a:pPr>
            <a:r>
              <a:rPr lang="pl-PL" u="sng" dirty="0" err="1"/>
              <a:t>Where</a:t>
            </a:r>
            <a:r>
              <a:rPr lang="pl-PL" u="sng" dirty="0"/>
              <a:t> to </a:t>
            </a:r>
            <a:r>
              <a:rPr lang="pl-PL" u="sng" dirty="0" err="1"/>
              <a:t>find</a:t>
            </a:r>
            <a:r>
              <a:rPr lang="pl-PL" u="sng" dirty="0"/>
              <a:t> </a:t>
            </a:r>
            <a:r>
              <a:rPr lang="pl-PL" u="sng" dirty="0" err="1"/>
              <a:t>us</a:t>
            </a:r>
            <a:r>
              <a:rPr lang="pl-PL" u="sng" dirty="0"/>
              <a:t>: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F206C44-5642-4D3E-9451-0DB3038735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9683"/>
            <a:ext cx="7058024" cy="447854"/>
          </a:xfrm>
        </p:spPr>
        <p:txBody>
          <a:bodyPr/>
          <a:lstStyle/>
          <a:p>
            <a:r>
              <a:rPr lang="pl-PL" dirty="0" err="1"/>
              <a:t>Location</a:t>
            </a:r>
            <a:r>
              <a:rPr lang="pl-PL" dirty="0"/>
              <a:t> of the Centre – Toruń, ul. Reja 25</a:t>
            </a:r>
          </a:p>
        </p:txBody>
      </p:sp>
      <p:pic>
        <p:nvPicPr>
          <p:cNvPr id="1026" name="Picture 2" descr="Budynek Domu studenckiego nr 12, widok od szczytu z zaznaczonym wejściem do budynku">
            <a:extLst>
              <a:ext uri="{FF2B5EF4-FFF2-40B4-BE49-F238E27FC236}">
                <a16:creationId xmlns:a16="http://schemas.microsoft.com/office/drawing/2014/main" id="{2DC464DB-E301-4689-BBD5-35233293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" y="1891594"/>
            <a:ext cx="3479914" cy="26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załka: w górę 7">
            <a:extLst>
              <a:ext uri="{FF2B5EF4-FFF2-40B4-BE49-F238E27FC236}">
                <a16:creationId xmlns:a16="http://schemas.microsoft.com/office/drawing/2014/main" id="{97346127-14BA-4BAC-9F8E-93397CC51BC8}"/>
              </a:ext>
            </a:extLst>
          </p:cNvPr>
          <p:cNvSpPr/>
          <p:nvPr/>
        </p:nvSpPr>
        <p:spPr>
          <a:xfrm>
            <a:off x="2725569" y="2869312"/>
            <a:ext cx="234805" cy="1160513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4573F1E-2B2F-4D30-B40E-A6FF9C5768F3}"/>
              </a:ext>
            </a:extLst>
          </p:cNvPr>
          <p:cNvSpPr txBox="1"/>
          <p:nvPr/>
        </p:nvSpPr>
        <p:spPr>
          <a:xfrm>
            <a:off x="2019113" y="4108249"/>
            <a:ext cx="1800665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Student House no. 12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A3A0CB7-A551-4D51-98AE-224369BD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2" y="1347537"/>
            <a:ext cx="2578311" cy="3389041"/>
          </a:xfrm>
          <a:prstGeom prst="rect">
            <a:avLst/>
          </a:prstGeom>
        </p:spPr>
      </p:pic>
      <p:sp>
        <p:nvSpPr>
          <p:cNvPr id="14" name="Strzałka: w górę 13">
            <a:extLst>
              <a:ext uri="{FF2B5EF4-FFF2-40B4-BE49-F238E27FC236}">
                <a16:creationId xmlns:a16="http://schemas.microsoft.com/office/drawing/2014/main" id="{5FFD569F-83C9-47E4-8D6F-223EEE0851DA}"/>
              </a:ext>
            </a:extLst>
          </p:cNvPr>
          <p:cNvSpPr/>
          <p:nvPr/>
        </p:nvSpPr>
        <p:spPr>
          <a:xfrm rot="19240764">
            <a:off x="7608421" y="1876749"/>
            <a:ext cx="234805" cy="788366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Strzałka: w górę 14">
            <a:extLst>
              <a:ext uri="{FF2B5EF4-FFF2-40B4-BE49-F238E27FC236}">
                <a16:creationId xmlns:a16="http://schemas.microsoft.com/office/drawing/2014/main" id="{7997AAFD-714E-440F-9A99-6D74CE060E8F}"/>
              </a:ext>
            </a:extLst>
          </p:cNvPr>
          <p:cNvSpPr/>
          <p:nvPr/>
        </p:nvSpPr>
        <p:spPr>
          <a:xfrm rot="3957900">
            <a:off x="5795306" y="1705900"/>
            <a:ext cx="234805" cy="825089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6" name="Grafika 15" descr="Znacznik">
            <a:extLst>
              <a:ext uri="{FF2B5EF4-FFF2-40B4-BE49-F238E27FC236}">
                <a16:creationId xmlns:a16="http://schemas.microsoft.com/office/drawing/2014/main" id="{04994FD1-E888-4EA6-9AE6-7D912E08A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2208" y="3620430"/>
            <a:ext cx="556078" cy="556074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EE5B973-AAD8-43F9-9646-EA9CAD0ED3EE}"/>
              </a:ext>
            </a:extLst>
          </p:cNvPr>
          <p:cNvSpPr txBox="1"/>
          <p:nvPr/>
        </p:nvSpPr>
        <p:spPr>
          <a:xfrm>
            <a:off x="7834746" y="2650271"/>
            <a:ext cx="93014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53A98"/>
                </a:solidFill>
              </a:rPr>
              <a:t>NCU Auditorium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0405287-61C5-4910-A1BC-4F03C11AABD5}"/>
              </a:ext>
            </a:extLst>
          </p:cNvPr>
          <p:cNvSpPr txBox="1"/>
          <p:nvPr/>
        </p:nvSpPr>
        <p:spPr>
          <a:xfrm>
            <a:off x="4545420" y="2373272"/>
            <a:ext cx="109579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53A98"/>
                </a:solidFill>
              </a:rPr>
              <a:t>NCU Rector’s Office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9746138-5049-4764-B46B-4301D81A549D}"/>
              </a:ext>
            </a:extLst>
          </p:cNvPr>
          <p:cNvSpPr txBox="1"/>
          <p:nvPr/>
        </p:nvSpPr>
        <p:spPr>
          <a:xfrm>
            <a:off x="5912708" y="4176504"/>
            <a:ext cx="112540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53A98"/>
                </a:solidFill>
              </a:rPr>
              <a:t>Location of the Centre</a:t>
            </a:r>
          </a:p>
        </p:txBody>
      </p:sp>
    </p:spTree>
    <p:extLst>
      <p:ext uri="{BB962C8B-B14F-4D97-AF65-F5344CB8AC3E}">
        <p14:creationId xmlns:p14="http://schemas.microsoft.com/office/powerpoint/2010/main" val="3896568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42E019-057B-42B7-BBC8-825048746A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8865" y="938862"/>
            <a:ext cx="8074023" cy="577704"/>
          </a:xfrm>
        </p:spPr>
        <p:txBody>
          <a:bodyPr/>
          <a:lstStyle/>
          <a:p>
            <a:r>
              <a:rPr lang="pl-PL" dirty="0"/>
              <a:t>Centre Staff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3F9AEDCA-E22F-41FB-9D72-2D1F0970E1C5}"/>
              </a:ext>
            </a:extLst>
          </p:cNvPr>
          <p:cNvSpPr txBox="1">
            <a:spLocks/>
          </p:cNvSpPr>
          <p:nvPr/>
        </p:nvSpPr>
        <p:spPr>
          <a:xfrm>
            <a:off x="460376" y="159007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University Centre for </a:t>
            </a:r>
            <a:r>
              <a:rPr lang="pl-PL" sz="1800" b="1" dirty="0" err="1"/>
              <a:t>Support</a:t>
            </a:r>
            <a:r>
              <a:rPr lang="pl-PL" sz="1800" b="1" dirty="0"/>
              <a:t> and Personal Development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C74AAE7B-9D37-41D3-BFF0-7488117840EF}"/>
              </a:ext>
            </a:extLst>
          </p:cNvPr>
          <p:cNvSpPr txBox="1">
            <a:spLocks/>
          </p:cNvSpPr>
          <p:nvPr/>
        </p:nvSpPr>
        <p:spPr>
          <a:xfrm>
            <a:off x="269061" y="1726869"/>
            <a:ext cx="4746062" cy="1997634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Personal Development Unit:</a:t>
            </a:r>
          </a:p>
          <a:p>
            <a:pPr marL="0" indent="0">
              <a:buNone/>
            </a:pPr>
            <a:r>
              <a:rPr lang="en-GB" dirty="0"/>
              <a:t>	Director – </a:t>
            </a:r>
            <a:r>
              <a:rPr lang="en-GB" dirty="0" err="1"/>
              <a:t>dr</a:t>
            </a:r>
            <a:r>
              <a:rPr lang="en-GB" dirty="0"/>
              <a:t> hab. Hanna </a:t>
            </a:r>
            <a:r>
              <a:rPr lang="en-GB" dirty="0" err="1"/>
              <a:t>Solarczyk-Szwec</a:t>
            </a:r>
            <a:r>
              <a:rPr lang="en-GB" dirty="0"/>
              <a:t>, </a:t>
            </a:r>
            <a:r>
              <a:rPr lang="en-AU" dirty="0"/>
              <a:t>NCU Professor</a:t>
            </a:r>
          </a:p>
          <a:p>
            <a:endParaRPr lang="en-GB" dirty="0"/>
          </a:p>
          <a:p>
            <a:r>
              <a:rPr lang="en-GB" dirty="0"/>
              <a:t>Support Unit for People with Special Needs: </a:t>
            </a:r>
          </a:p>
          <a:p>
            <a:pPr marL="0" indent="0">
              <a:buNone/>
            </a:pPr>
            <a:r>
              <a:rPr lang="en-GB" dirty="0"/>
              <a:t>	Deputy Director – </a:t>
            </a:r>
            <a:r>
              <a:rPr lang="en-GB" dirty="0" err="1"/>
              <a:t>Sławomir</a:t>
            </a:r>
            <a:r>
              <a:rPr lang="en-GB" dirty="0"/>
              <a:t> </a:t>
            </a:r>
            <a:r>
              <a:rPr lang="en-GB" dirty="0" err="1"/>
              <a:t>Rylich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Katarzyna </a:t>
            </a:r>
            <a:r>
              <a:rPr lang="en-GB" dirty="0" err="1"/>
              <a:t>Makowska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Mikołaj</a:t>
            </a:r>
            <a:r>
              <a:rPr lang="en-GB" dirty="0"/>
              <a:t> </a:t>
            </a:r>
            <a:r>
              <a:rPr lang="en-GB" dirty="0" err="1"/>
              <a:t>Piekut</a:t>
            </a:r>
            <a:endParaRPr lang="en-GB" dirty="0"/>
          </a:p>
          <a:p>
            <a:pPr marL="0" indent="0">
              <a:buFont typeface="Wingdings" charset="2"/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AF97D4-D72A-4990-BD0A-D75D85E2B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23" y="1716292"/>
            <a:ext cx="3859816" cy="25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5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ADFC43F-AC07-4569-A80E-1C8C7BA916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3226" y="1542003"/>
            <a:ext cx="8317028" cy="2679001"/>
          </a:xfrm>
        </p:spPr>
        <p:txBody>
          <a:bodyPr/>
          <a:lstStyle/>
          <a:p>
            <a:r>
              <a:rPr lang="en-GB" sz="1800" dirty="0"/>
              <a:t>Psychological consultations – to arrange an appointment, send a text message to one of our psychologists: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rgbClr val="053A98"/>
                </a:solidFill>
              </a:rPr>
              <a:t>dr</a:t>
            </a:r>
            <a:r>
              <a:rPr lang="en-GB" sz="1800" dirty="0">
                <a:solidFill>
                  <a:srgbClr val="053A98"/>
                </a:solidFill>
              </a:rPr>
              <a:t> Magdalena </a:t>
            </a:r>
            <a:r>
              <a:rPr lang="en-GB" sz="1800" dirty="0" err="1">
                <a:solidFill>
                  <a:srgbClr val="053A98"/>
                </a:solidFill>
              </a:rPr>
              <a:t>Cyrklaff-Gorczyca</a:t>
            </a:r>
            <a:r>
              <a:rPr lang="en-GB" sz="1800" dirty="0">
                <a:solidFill>
                  <a:srgbClr val="053A98"/>
                </a:solidFill>
              </a:rPr>
              <a:t> – phone no.</a:t>
            </a:r>
            <a:r>
              <a:rPr lang="pl-PL" sz="1800" dirty="0">
                <a:solidFill>
                  <a:srgbClr val="053A98"/>
                </a:solidFill>
              </a:rPr>
              <a:t>:</a:t>
            </a:r>
            <a:r>
              <a:rPr lang="en-GB" sz="1800" dirty="0">
                <a:solidFill>
                  <a:srgbClr val="053A98"/>
                </a:solidFill>
              </a:rPr>
              <a:t> 502 695 564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rgbClr val="053A98"/>
                </a:solidFill>
              </a:rPr>
              <a:t>mgr</a:t>
            </a:r>
            <a:r>
              <a:rPr lang="en-GB" sz="1800" dirty="0">
                <a:solidFill>
                  <a:srgbClr val="053A98"/>
                </a:solidFill>
              </a:rPr>
              <a:t> Barbara </a:t>
            </a:r>
            <a:r>
              <a:rPr lang="en-GB" sz="1800" dirty="0" err="1">
                <a:solidFill>
                  <a:srgbClr val="053A98"/>
                </a:solidFill>
              </a:rPr>
              <a:t>Lorek</a:t>
            </a:r>
            <a:r>
              <a:rPr lang="en-GB" sz="1800" dirty="0">
                <a:solidFill>
                  <a:srgbClr val="053A98"/>
                </a:solidFill>
              </a:rPr>
              <a:t> – phone no.</a:t>
            </a:r>
            <a:r>
              <a:rPr lang="pl-PL" sz="1800" dirty="0">
                <a:solidFill>
                  <a:srgbClr val="053A98"/>
                </a:solidFill>
              </a:rPr>
              <a:t>:</a:t>
            </a:r>
            <a:r>
              <a:rPr lang="en-GB" sz="1800" dirty="0">
                <a:solidFill>
                  <a:srgbClr val="053A98"/>
                </a:solidFill>
              </a:rPr>
              <a:t> 662 030 772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l-PL" sz="1800" dirty="0"/>
          </a:p>
          <a:p>
            <a:r>
              <a:rPr lang="en-GB" sz="1800" dirty="0"/>
              <a:t>Psychiatric consultations – to schedule a visit, send a text message to a psychologist. If deemed necessary, you will be referred to a psychiatrist. </a:t>
            </a:r>
            <a:br>
              <a:rPr lang="en-GB" sz="1800" dirty="0"/>
            </a:br>
            <a:r>
              <a:rPr lang="en-GB" sz="1800" dirty="0"/>
              <a:t>(REMEDIS PRO Centre for Psychotherapy and Personal Development, </a:t>
            </a:r>
            <a:r>
              <a:rPr lang="en-GB" sz="1800" dirty="0" err="1"/>
              <a:t>Toruń</a:t>
            </a:r>
            <a:r>
              <a:rPr lang="en-GB" sz="1800" dirty="0"/>
              <a:t>, </a:t>
            </a:r>
            <a:r>
              <a:rPr lang="en-GB" sz="1800" dirty="0" err="1"/>
              <a:t>ul</a:t>
            </a:r>
            <a:r>
              <a:rPr lang="en-GB" sz="1800" dirty="0"/>
              <a:t>. </a:t>
            </a:r>
            <a:r>
              <a:rPr lang="en-GB" sz="1800" dirty="0" err="1"/>
              <a:t>Moniuszki</a:t>
            </a:r>
            <a:r>
              <a:rPr lang="en-GB" sz="1800" dirty="0"/>
              <a:t> 39)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EED4D70-EF52-4083-8DEF-E5A7131819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72980"/>
            <a:ext cx="7058024" cy="570058"/>
          </a:xfrm>
        </p:spPr>
        <p:txBody>
          <a:bodyPr/>
          <a:lstStyle/>
          <a:p>
            <a:r>
              <a:rPr lang="pl-PL" dirty="0" err="1"/>
              <a:t>Supporting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/>
              <a:t> </a:t>
            </a:r>
            <a:r>
              <a:rPr lang="pl-PL" dirty="0"/>
              <a:t>T</a:t>
            </a:r>
            <a:r>
              <a:rPr lang="pl-PL"/>
              <a:t>hrough </a:t>
            </a:r>
            <a:r>
              <a:rPr lang="pl-PL" dirty="0" err="1"/>
              <a:t>Crises</a:t>
            </a:r>
            <a:endParaRPr lang="pl-PL" dirty="0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B7748FDB-DCF9-4E94-A6B0-7551395D4B0D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University Centre for </a:t>
            </a:r>
            <a:r>
              <a:rPr lang="pl-PL" sz="1800" b="1" dirty="0" err="1"/>
              <a:t>Support</a:t>
            </a:r>
            <a:r>
              <a:rPr lang="pl-PL" sz="1800" b="1" dirty="0"/>
              <a:t> and Personal Development</a:t>
            </a:r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2BDA9E6-8364-4F4B-84EF-F9D7EF1E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13" y="3969327"/>
            <a:ext cx="3394454" cy="91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40577C-F002-4208-9A20-EBDDCEE5C4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168" y="1684858"/>
            <a:ext cx="8074024" cy="267900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800" dirty="0"/>
              <a:t>Health prescription: issued by a psychologist for activities of your choice at the University Sports Centre</a:t>
            </a:r>
            <a:r>
              <a:rPr lang="pl-PL" sz="1800" dirty="0"/>
              <a:t>.</a:t>
            </a:r>
            <a:endParaRPr lang="en-AU" sz="1800" dirty="0"/>
          </a:p>
          <a:p>
            <a:pPr>
              <a:spcAft>
                <a:spcPts val="600"/>
              </a:spcAft>
            </a:pPr>
            <a:r>
              <a:rPr lang="en-GB" sz="1800" dirty="0"/>
              <a:t>Get moving! at your desk – relaxation and exercises with a USC trainer (online, Thursday at 2:30 PM</a:t>
            </a:r>
            <a:r>
              <a:rPr lang="en-AU" sz="1800" dirty="0"/>
              <a:t>)</a:t>
            </a:r>
            <a:r>
              <a:rPr lang="pl-PL" sz="1800" dirty="0"/>
              <a:t>.</a:t>
            </a:r>
            <a:endParaRPr lang="en-AU" sz="1800" dirty="0"/>
          </a:p>
          <a:p>
            <a:pPr>
              <a:spcAft>
                <a:spcPts val="600"/>
              </a:spcAft>
            </a:pPr>
            <a:r>
              <a:rPr lang="en-GB" sz="1800" dirty="0"/>
              <a:t>Look f</a:t>
            </a:r>
            <a:r>
              <a:rPr lang="pl-PL" sz="1800" dirty="0" err="1"/>
              <a:t>or</a:t>
            </a:r>
            <a:r>
              <a:rPr lang="en-AU" sz="1800" dirty="0"/>
              <a:t> relaxation zone</a:t>
            </a:r>
            <a:r>
              <a:rPr lang="pl-PL" sz="1800" dirty="0"/>
              <a:t>s</a:t>
            </a:r>
            <a:r>
              <a:rPr lang="en-AU" sz="1800" dirty="0"/>
              <a:t> (University Library and Copernican Integration Centre) and quiet room</a:t>
            </a:r>
            <a:r>
              <a:rPr lang="pl-PL" sz="1800" dirty="0"/>
              <a:t>s</a:t>
            </a:r>
            <a:r>
              <a:rPr lang="en-AU" sz="1800" dirty="0"/>
              <a:t> in your faculty building or nearby</a:t>
            </a:r>
            <a:r>
              <a:rPr lang="pl-PL" sz="1800" dirty="0"/>
              <a:t>.</a:t>
            </a:r>
            <a:endParaRPr lang="en-AU" sz="1800" dirty="0"/>
          </a:p>
          <a:p>
            <a:r>
              <a:rPr lang="en-AU" sz="1800" dirty="0"/>
              <a:t>Stay updated with the programmes available at the Copernican Integration Centre</a:t>
            </a:r>
            <a:r>
              <a:rPr lang="pl-PL" sz="1800" dirty="0"/>
              <a:t>.</a:t>
            </a:r>
            <a:endParaRPr lang="en-AU" sz="18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611300-19D6-4A45-BFD3-AB82540FFB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6844"/>
            <a:ext cx="7058024" cy="552815"/>
          </a:xfrm>
        </p:spPr>
        <p:txBody>
          <a:bodyPr/>
          <a:lstStyle/>
          <a:p>
            <a:r>
              <a:rPr lang="pl-PL" dirty="0" err="1"/>
              <a:t>Caring</a:t>
            </a:r>
            <a:r>
              <a:rPr lang="pl-PL" dirty="0"/>
              <a:t> for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Well-Being</a:t>
            </a:r>
            <a:endParaRPr lang="pl-PL" dirty="0"/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8C6E0127-006A-4DAC-B2DC-AB9E8ADA8DB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University Centre for </a:t>
            </a:r>
            <a:r>
              <a:rPr lang="pl-PL" sz="1800" b="1" dirty="0" err="1"/>
              <a:t>Support</a:t>
            </a:r>
            <a:r>
              <a:rPr lang="pl-PL" sz="1800" b="1" dirty="0"/>
              <a:t> and Personal Development</a:t>
            </a:r>
          </a:p>
          <a:p>
            <a:endParaRPr lang="pl-PL" sz="32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376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75458"/>
            <a:ext cx="8223456" cy="2679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800" dirty="0"/>
              <a:t>Struggling to motivate yourself to write your doctoral thesis?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Want to manage your time more effectively?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Need assistance with the dean’s office or library?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Looking for individual support during your studies</a:t>
            </a:r>
            <a:r>
              <a:rPr lang="en-AU" sz="1800" dirty="0"/>
              <a:t>?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1800" b="1" dirty="0"/>
              <a:t>Contact Us!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en-AU" dirty="0"/>
              <a:t>Helping </a:t>
            </a:r>
            <a:r>
              <a:rPr lang="pl-PL" dirty="0"/>
              <a:t>Y</a:t>
            </a:r>
            <a:r>
              <a:rPr lang="en-AU" dirty="0" err="1"/>
              <a:t>ou</a:t>
            </a:r>
            <a:r>
              <a:rPr lang="en-AU" dirty="0"/>
              <a:t> </a:t>
            </a:r>
            <a:r>
              <a:rPr lang="pl-PL" dirty="0"/>
              <a:t>O</a:t>
            </a:r>
            <a:r>
              <a:rPr lang="en-AU" dirty="0" err="1"/>
              <a:t>vercome</a:t>
            </a:r>
            <a:r>
              <a:rPr lang="en-AU" dirty="0"/>
              <a:t> </a:t>
            </a:r>
            <a:r>
              <a:rPr lang="pl-PL" dirty="0"/>
              <a:t>L</a:t>
            </a:r>
            <a:r>
              <a:rPr lang="en-AU" dirty="0"/>
              <a:t>earning </a:t>
            </a:r>
            <a:r>
              <a:rPr lang="pl-PL" dirty="0"/>
              <a:t>D</a:t>
            </a:r>
            <a:r>
              <a:rPr lang="en-AU" dirty="0" err="1"/>
              <a:t>ifficulties</a:t>
            </a:r>
            <a:endParaRPr lang="en-AU" dirty="0"/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University Centre for </a:t>
            </a:r>
            <a:r>
              <a:rPr lang="pl-PL" sz="1800" b="1" dirty="0" err="1"/>
              <a:t>Support</a:t>
            </a:r>
            <a:r>
              <a:rPr lang="pl-PL" sz="1800" b="1" dirty="0"/>
              <a:t> and Personal Development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708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r>
              <a:rPr lang="en-GB" sz="1800" i="1" dirty="0"/>
              <a:t>Educational assistants</a:t>
            </a:r>
          </a:p>
          <a:p>
            <a:r>
              <a:rPr lang="en-GB" sz="1800" i="1" dirty="0"/>
              <a:t>Academic support </a:t>
            </a:r>
          </a:p>
          <a:p>
            <a:r>
              <a:rPr lang="en-GB" sz="1800" i="1" dirty="0"/>
              <a:t>Adaptation of courses to your needs</a:t>
            </a:r>
          </a:p>
          <a:p>
            <a:r>
              <a:rPr lang="en-GB" sz="1800" i="1" dirty="0"/>
              <a:t>Individual language lessons</a:t>
            </a:r>
          </a:p>
          <a:p>
            <a:r>
              <a:rPr lang="en-US" sz="1800" i="1" dirty="0"/>
              <a:t>Adapted physical education classes and sports for people with disabilities</a:t>
            </a:r>
            <a:endParaRPr lang="pl-PL" sz="1800" i="1" dirty="0"/>
          </a:p>
          <a:p>
            <a:r>
              <a:rPr lang="en-US" sz="1800" i="1" dirty="0"/>
              <a:t>Equipment and assistive software rental </a:t>
            </a:r>
            <a:endParaRPr lang="pl-PL" sz="1800" i="1" dirty="0"/>
          </a:p>
          <a:p>
            <a:r>
              <a:rPr lang="en-GB" sz="1800" i="1" dirty="0"/>
              <a:t>Transportation assistance </a:t>
            </a:r>
          </a:p>
          <a:p>
            <a:r>
              <a:rPr lang="en-US" sz="1800" i="1" dirty="0"/>
              <a:t>Help with administrative matters related to your studies</a:t>
            </a:r>
          </a:p>
          <a:p>
            <a:r>
              <a:rPr lang="en-GB" sz="1800" i="1" dirty="0"/>
              <a:t>Support with communicating with your teachers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576144" cy="577532"/>
          </a:xfrm>
        </p:spPr>
        <p:txBody>
          <a:bodyPr/>
          <a:lstStyle/>
          <a:p>
            <a:r>
              <a:rPr lang="en-AU" dirty="0"/>
              <a:t>Supporting </a:t>
            </a:r>
            <a:r>
              <a:rPr lang="pl-PL" dirty="0"/>
              <a:t>Y</a:t>
            </a:r>
            <a:r>
              <a:rPr lang="en-AU" dirty="0"/>
              <a:t>our </a:t>
            </a:r>
            <a:r>
              <a:rPr lang="pl-PL" dirty="0"/>
              <a:t>I</a:t>
            </a:r>
            <a:r>
              <a:rPr lang="en-AU" dirty="0" err="1"/>
              <a:t>ndividual</a:t>
            </a:r>
            <a:r>
              <a:rPr lang="en-AU" dirty="0"/>
              <a:t> </a:t>
            </a:r>
            <a:r>
              <a:rPr lang="pl-PL" dirty="0"/>
              <a:t>N</a:t>
            </a:r>
            <a:r>
              <a:rPr lang="en-AU" dirty="0" err="1"/>
              <a:t>eeds</a:t>
            </a:r>
            <a:endParaRPr lang="en-AU" dirty="0"/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University Centre for </a:t>
            </a:r>
            <a:r>
              <a:rPr lang="pl-PL" sz="1800" b="1" dirty="0" err="1"/>
              <a:t>Support</a:t>
            </a:r>
            <a:r>
              <a:rPr lang="pl-PL" sz="1800" b="1" dirty="0"/>
              <a:t> and Personal Development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467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526423-D373-4F76-B103-61179EC7EF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2124554"/>
            <a:ext cx="4617146" cy="21623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800" dirty="0"/>
              <a:t>Schedule an in-person meeting with a </a:t>
            </a:r>
            <a:r>
              <a:rPr lang="pl-PL" sz="1800" dirty="0"/>
              <a:t>s</a:t>
            </a:r>
            <a:r>
              <a:rPr lang="en-GB" sz="1800" dirty="0" err="1"/>
              <a:t>taff</a:t>
            </a:r>
            <a:r>
              <a:rPr lang="en-GB" sz="1800" dirty="0"/>
              <a:t> member from the Centre</a:t>
            </a:r>
          </a:p>
          <a:p>
            <a:pPr>
              <a:spcAft>
                <a:spcPts val="600"/>
              </a:spcAft>
            </a:pPr>
            <a:r>
              <a:rPr lang="en-GB" sz="1800" dirty="0"/>
              <a:t>Complete a mental health self-assessment</a:t>
            </a:r>
          </a:p>
          <a:p>
            <a:pPr>
              <a:spcAft>
                <a:spcPts val="600"/>
              </a:spcAft>
            </a:pPr>
            <a:r>
              <a:rPr lang="en-GB" sz="1800" dirty="0"/>
              <a:t>Receive (self-)help tips</a:t>
            </a:r>
          </a:p>
          <a:p>
            <a:pPr>
              <a:spcAft>
                <a:spcPts val="600"/>
              </a:spcAft>
            </a:pPr>
            <a:r>
              <a:rPr lang="en-GB" sz="1800" dirty="0"/>
              <a:t>Find out when we’ll be visiting your faculty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9D15B7B-7540-4AD3-B688-7B1F081957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83469"/>
            <a:ext cx="7977380" cy="503363"/>
          </a:xfrm>
        </p:spPr>
        <p:txBody>
          <a:bodyPr/>
          <a:lstStyle/>
          <a:p>
            <a:r>
              <a:rPr lang="pl-PL" dirty="0"/>
              <a:t>"</a:t>
            </a:r>
            <a:r>
              <a:rPr lang="en-AU" dirty="0"/>
              <a:t>D</a:t>
            </a:r>
            <a:r>
              <a:rPr lang="en-GB" dirty="0" err="1"/>
              <a:t>on’t</a:t>
            </a:r>
            <a:r>
              <a:rPr lang="en-GB" dirty="0"/>
              <a:t> </a:t>
            </a:r>
            <a:r>
              <a:rPr lang="pl-PL" dirty="0"/>
              <a:t>D</a:t>
            </a:r>
            <a:r>
              <a:rPr lang="en-AU" dirty="0"/>
              <a:t>isa</a:t>
            </a:r>
            <a:r>
              <a:rPr lang="pl-PL" dirty="0"/>
              <a:t>p</a:t>
            </a:r>
            <a:r>
              <a:rPr lang="en-AU" dirty="0"/>
              <a:t>pear"</a:t>
            </a:r>
            <a:r>
              <a:rPr lang="pl-PL" dirty="0"/>
              <a:t> </a:t>
            </a:r>
            <a:r>
              <a:rPr lang="pl-PL" dirty="0" err="1"/>
              <a:t>Mental</a:t>
            </a:r>
            <a:r>
              <a:rPr lang="pl-PL" dirty="0"/>
              <a:t> </a:t>
            </a:r>
            <a:r>
              <a:rPr lang="pl-PL" dirty="0" err="1"/>
              <a:t>Health</a:t>
            </a:r>
            <a:endParaRPr lang="en-AU" dirty="0"/>
          </a:p>
          <a:p>
            <a:r>
              <a:rPr lang="pl-PL" dirty="0" err="1"/>
              <a:t>Campaign</a:t>
            </a:r>
            <a:r>
              <a:rPr lang="en-AU" dirty="0"/>
              <a:t> 2024/2025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F0A4FC4B-2F33-4A82-B635-733D8245591B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University Centre for </a:t>
            </a:r>
            <a:r>
              <a:rPr lang="pl-PL" sz="1800" b="1" dirty="0" err="1"/>
              <a:t>Support</a:t>
            </a:r>
            <a:r>
              <a:rPr lang="pl-PL" sz="1800" b="1" dirty="0"/>
              <a:t> and Personal Development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40CD6B7-C566-4505-AC12-FED12FCF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842" y="983469"/>
            <a:ext cx="2763896" cy="39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0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C19D1A-2819-42DE-9C9A-08C037772C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50850" y="1734204"/>
            <a:ext cx="3420248" cy="267900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University Centre for </a:t>
            </a:r>
            <a:r>
              <a:rPr lang="pl-PL" dirty="0" err="1"/>
              <a:t>Support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and Personal Development</a:t>
            </a:r>
          </a:p>
          <a:p>
            <a:pPr marL="0" indent="0">
              <a:buNone/>
            </a:pPr>
            <a:r>
              <a:rPr lang="pl-PL" dirty="0"/>
              <a:t>Phone no.: 56 611 49 33</a:t>
            </a:r>
          </a:p>
          <a:p>
            <a:pPr marL="0" indent="0">
              <a:buNone/>
            </a:pPr>
            <a:r>
              <a:rPr lang="pl-PL" dirty="0"/>
              <a:t>e-mail: </a:t>
            </a:r>
            <a:r>
              <a:rPr lang="pl-PL" dirty="0">
                <a:hlinkClick r:id="rId2"/>
              </a:rPr>
              <a:t>ośrodek_wsparcia@umk.pl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WWW: wsparcie.umk.pl</a:t>
            </a:r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69D309-7F8C-42BB-91D7-B739416DD5C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76034"/>
            <a:ext cx="7058024" cy="525665"/>
          </a:xfrm>
        </p:spPr>
        <p:txBody>
          <a:bodyPr/>
          <a:lstStyle/>
          <a:p>
            <a:r>
              <a:rPr lang="en-AU" dirty="0"/>
              <a:t>Discover the Centre’s </a:t>
            </a:r>
            <a:r>
              <a:rPr lang="pl-PL" dirty="0"/>
              <a:t>C</a:t>
            </a:r>
            <a:r>
              <a:rPr lang="en-AU" dirty="0" err="1"/>
              <a:t>omplete</a:t>
            </a:r>
            <a:r>
              <a:rPr lang="en-AU" dirty="0"/>
              <a:t> </a:t>
            </a:r>
            <a:r>
              <a:rPr lang="pl-PL" dirty="0"/>
              <a:t>R</a:t>
            </a:r>
            <a:r>
              <a:rPr lang="en-AU" dirty="0" err="1"/>
              <a:t>ange</a:t>
            </a:r>
            <a:r>
              <a:rPr lang="en-AU" dirty="0"/>
              <a:t> </a:t>
            </a:r>
            <a:r>
              <a:rPr lang="pl-PL" dirty="0"/>
              <a:t>o</a:t>
            </a:r>
            <a:r>
              <a:rPr lang="en-AU" dirty="0"/>
              <a:t>f </a:t>
            </a:r>
            <a:r>
              <a:rPr lang="pl-PL" dirty="0"/>
              <a:t>S</a:t>
            </a:r>
            <a:r>
              <a:rPr lang="en-AU" dirty="0" err="1"/>
              <a:t>ervices</a:t>
            </a:r>
            <a:endParaRPr lang="en-AU" dirty="0"/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256558A-5D5C-4D4C-AB06-FF88858CBDF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University Centre for </a:t>
            </a:r>
            <a:r>
              <a:rPr lang="pl-PL" sz="1800" b="1" dirty="0" err="1"/>
              <a:t>Support</a:t>
            </a:r>
            <a:r>
              <a:rPr lang="pl-PL" sz="1800" b="1" dirty="0"/>
              <a:t> and Personal Development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9E1BB24D-2359-43B2-96D6-8236434221D6}"/>
              </a:ext>
            </a:extLst>
          </p:cNvPr>
          <p:cNvSpPr txBox="1">
            <a:spLocks/>
          </p:cNvSpPr>
          <p:nvPr/>
        </p:nvSpPr>
        <p:spPr>
          <a:xfrm>
            <a:off x="5088132" y="1734203"/>
            <a:ext cx="3420248" cy="2679001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GB" dirty="0"/>
              <a:t>Support Unit for People with Special Needs </a:t>
            </a:r>
            <a:endParaRPr lang="pl-PL" dirty="0"/>
          </a:p>
          <a:p>
            <a:pPr marL="0" indent="0">
              <a:buFont typeface="Wingdings" charset="2"/>
              <a:buNone/>
            </a:pPr>
            <a:r>
              <a:rPr lang="pl-PL" dirty="0"/>
              <a:t>Phone no.: 56 611 49 83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e-mail: </a:t>
            </a:r>
            <a:r>
              <a:rPr lang="pl-PL" dirty="0">
                <a:hlinkClick r:id="rId3"/>
              </a:rPr>
              <a:t>bon@umk.pl</a:t>
            </a:r>
            <a:endParaRPr lang="pl-PL" dirty="0"/>
          </a:p>
          <a:p>
            <a:pPr marL="0" indent="0">
              <a:buFont typeface="Wingdings" charset="2"/>
              <a:buNone/>
            </a:pPr>
            <a:r>
              <a:rPr lang="pl-PL" dirty="0"/>
              <a:t>WWW: bon.umk.pl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C4EEA6-4472-4248-8D94-DE25B029C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868" y="3353098"/>
            <a:ext cx="1292612" cy="12926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69685D0-A8A7-4A31-9301-987918682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995" y="3353098"/>
            <a:ext cx="1292612" cy="12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27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23790</TotalTime>
  <Words>429</Words>
  <Application>Microsoft Office PowerPoint</Application>
  <PresentationFormat>Pokaz na ekranie (16:9)</PresentationFormat>
  <Paragraphs>70</Paragraphs>
  <Slides>9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宋体</vt:lpstr>
      <vt:lpstr>Arial</vt:lpstr>
      <vt:lpstr>Calibri</vt:lpstr>
      <vt:lpstr>Times New Roman</vt:lpstr>
      <vt:lpstr>Wingdings</vt:lpstr>
      <vt:lpstr>Office Theme</vt:lpstr>
      <vt:lpstr>University Centre for Support and Personal Development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Slidetorial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Slidetorial</dc:creator>
  <cp:lastModifiedBy>Sławomir Rylich (rylicsla)</cp:lastModifiedBy>
  <cp:revision>256</cp:revision>
  <dcterms:created xsi:type="dcterms:W3CDTF">2016-12-06T12:50:57Z</dcterms:created>
  <dcterms:modified xsi:type="dcterms:W3CDTF">2024-11-04T07:45:52Z</dcterms:modified>
</cp:coreProperties>
</file>