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3" r:id="rId5"/>
    <p:sldId id="264" r:id="rId6"/>
    <p:sldId id="271" r:id="rId7"/>
    <p:sldId id="265" r:id="rId8"/>
    <p:sldId id="268" r:id="rId9"/>
    <p:sldId id="267" r:id="rId10"/>
    <p:sldId id="266" r:id="rId11"/>
    <p:sldId id="269" r:id="rId12"/>
    <p:sldId id="260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80F2C8-851B-41CE-8A47-A4341B219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8BED545-D0D6-4194-8CB9-ACCEDAE69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0B7AD9-CEF8-4E29-9075-DAE1AD10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BEF98D-4ABB-498C-83B8-5809D7A4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89D446-60B0-4856-A102-A77CD94D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8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7ADE5A-33AD-4413-BBDD-544B80DB4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77F40ED-26AF-4F48-877C-3167C5B79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00CD614-6DEE-4FD1-9D8B-9A69D6ECF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B905AA-56C2-40CB-BB00-960A749B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388D89-FAB1-40FE-ADDE-91C0CC0E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356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813F685-A6EB-472E-8E32-EB7A03D3D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8602090-07B8-442C-AFB1-36F580D9C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FC93EB-7CF6-4756-85A0-2633ADEDC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3C9E37-219A-4DBE-B732-B689FB8C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6C66C8-7153-411D-A409-0E63C57B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57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C0945E-4DFB-4210-A07B-91F715F6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7BE761-FA40-4890-8492-CCD80B677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FFFE26-33C5-49CF-A993-A4214539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6FA6DE-BEE1-4342-B6F5-4011F7F9D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713DBE-3786-4E34-8218-05017043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784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CEB2EE-13C6-4DEA-9093-EB8E6B238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C33A935-E00C-4E2D-BC40-0BEA49E0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4B05C5-DF71-4C3E-8F15-95DE39BC9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5E673C-75C0-433F-913A-AFEC785A2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0963B1-F81D-4A7A-8415-C9AA1F40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911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285927-BD75-4F93-A83F-CA3D154D4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5F04B8-29E6-4DE8-B75F-F7C2416B9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9BE58A4-59A3-4C5E-B867-8075855F8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E792B24-E0BE-4A8E-9022-B4AE28AB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D25C364-6C24-434F-BAA1-0BC546F7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4F2BA7-E79E-4077-88D7-0C48B36D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34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3DBFB4-2BF2-4F0E-9DDF-132E46192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9E45856-A72C-4656-9F02-B32083BD2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DBC3A0-C23B-47A6-BB43-D7393F46A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CD575EE-6E11-4797-9D37-9E19B3DB9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D9D3A1D-F5A6-481F-BE0F-8B52E6CAF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2C88E8A-C512-43B5-A816-C7DD1A436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295FC13-2C7F-484E-B022-00F96ACF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6166A3D-9B82-423C-8AC8-3607F7A12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75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A106D8-0EEF-4023-8A7F-BB958E99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6458CDD-7489-4798-8BD5-C692A34BF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FE946FA-DD24-4554-A187-2CE451B2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D062D11-8BBB-4596-9C15-F078F55B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57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6BCE671-EF8E-4927-8F87-C67E31E9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428E71B-A76E-4532-A0F8-A9F5B8AD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38AA7AF-6214-431B-937A-54FA6410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20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A1DAD1-0921-4943-908C-B8E7393E3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133065-DC31-49FC-A31C-9638AF81E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4B05015-E81C-44E7-81A7-744265E14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4015D4-0B62-4D52-816A-D599FF46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7358BD-20B6-4263-82B5-A4873ECE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8A1D5B-FF67-47D5-A12D-07659ED3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720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EB2651-CE73-421F-80C4-1E02D7F69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A0CE6C9-15B2-4426-B977-7B8945E48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4FAC214-193E-4F8B-A227-73AD660EB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14C1D5-94B4-4E71-819E-CFA5A98A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CB8B69A-2E17-4CD3-9B58-D4287BA2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8A60C0F-231F-4DA0-BBBB-ED2D8CF3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7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D819F26-DE13-4667-8726-4407C245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16A838-1BB0-4157-BBBC-5609970D1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62A48E-B657-416E-8E00-14AC37F33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7C7EA-3E85-43E3-90C1-8FC5B778D358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DD7B70-3719-44D1-B85A-F7B83ADA9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34FC54-94BE-497A-B0D9-07D58F52A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7C676-A2DD-44C1-9F46-D5EFF4669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08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sparcie.umk.pl/pages/Harmonogram_Studenci/#humor" TargetMode="External"/><Relationship Id="rId7" Type="http://schemas.openxmlformats.org/officeDocument/2006/relationships/hyperlink" Target="https://wsparcie.umk.pl/pages/Harmonogram_doktoranci/#mobing" TargetMode="External"/><Relationship Id="rId2" Type="http://schemas.openxmlformats.org/officeDocument/2006/relationships/hyperlink" Target="https://wsparcie.umk.pl/pages/Harmonogram_Studenci/#Prez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sparcie.umk.pl/pages/Harmonogram_doktoranci/#kariera" TargetMode="External"/><Relationship Id="rId5" Type="http://schemas.openxmlformats.org/officeDocument/2006/relationships/hyperlink" Target="https://wsparcie.umk.pl/pages/Harmonogram_doktoranci/#humor" TargetMode="External"/><Relationship Id="rId4" Type="http://schemas.openxmlformats.org/officeDocument/2006/relationships/hyperlink" Target="https://wsparcie.umk.pl/pages/Harmonogram_doktoranci/#rownowag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58EE59-14B8-4BBC-B1CD-CE0802F4F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7035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Sprawozdanie </a:t>
            </a:r>
            <a:br>
              <a:rPr lang="pl-PL" b="1" dirty="0"/>
            </a:br>
            <a:r>
              <a:rPr lang="pl-PL" b="1" dirty="0"/>
              <a:t>z działalności</a:t>
            </a:r>
            <a:br>
              <a:rPr lang="pl-PL" dirty="0"/>
            </a:br>
            <a:r>
              <a:rPr lang="pl-PL" dirty="0" err="1"/>
              <a:t>UOWiRO</a:t>
            </a:r>
            <a:r>
              <a:rPr lang="pl-PL" dirty="0"/>
              <a:t> (IV 2022-III.2023)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8B7669C-184C-4CDE-99F3-D9D107AC9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8329" y="4373003"/>
            <a:ext cx="9144000" cy="1655762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Dr hab. Hanna Solarczyk-Szwec, prof. UMK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1A2D321-367E-42D9-BD69-0BE9CE66A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05600" cy="372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7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3FA6A-33D2-48FA-9B4B-F1D1A80D4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lokalizacji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F3861A-C5AC-4C20-983D-A88E4EF12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Od października – ul. Reja, na tyłach Działu Promocji:</a:t>
            </a:r>
          </a:p>
          <a:p>
            <a:pPr marL="0" indent="0">
              <a:buNone/>
            </a:pPr>
            <a:r>
              <a:rPr lang="pl-PL" dirty="0"/>
              <a:t>4 pomieszczenia – aktualnie remont</a:t>
            </a:r>
          </a:p>
        </p:txBody>
      </p:sp>
    </p:spTree>
    <p:extLst>
      <p:ext uri="{BB962C8B-B14F-4D97-AF65-F5344CB8AC3E}">
        <p14:creationId xmlns:p14="http://schemas.microsoft.com/office/powerpoint/2010/main" val="1486173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9FC66E-ECA7-4C8E-B600-DA8949E81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71400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Zapraszamy na stronę </a:t>
            </a:r>
            <a:r>
              <a:rPr lang="pl-PL" dirty="0" err="1"/>
              <a:t>UOWiRO</a:t>
            </a:r>
            <a:r>
              <a:rPr lang="pl-PL" dirty="0"/>
              <a:t>: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https://wsparcie.umk.pl/pages/main_page/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53829AE4-C261-4D8E-86B2-2158C291A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05600" cy="372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24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C7D9E4-8309-4EBE-8B8E-170E19969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55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Zapraszam do dyskusji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44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57C5DA-B3F0-420C-B5E7-40E5477E3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247"/>
            <a:ext cx="10950388" cy="54895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Uniwersytecki Ośrodek Wsparcia i Rozwoju Osobistego kieruje swoją ofertę do całej społeczności UMK: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pl-PL" dirty="0"/>
              <a:t>Koordynuje wsparcie psychologiczne i psychiatryczne (odciążenie współpracujących psycholożek).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2. Organizuje krótkie wykłady online dla społeczności akademickiej: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dirty="0" err="1"/>
              <a:t>Work</a:t>
            </a:r>
            <a:r>
              <a:rPr lang="pl-PL" dirty="0"/>
              <a:t> life </a:t>
            </a:r>
            <a:r>
              <a:rPr lang="pl-PL" dirty="0" err="1"/>
              <a:t>Balance</a:t>
            </a:r>
            <a:endParaRPr lang="pl-PL" dirty="0"/>
          </a:p>
          <a:p>
            <a:pPr lvl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dirty="0"/>
              <a:t>Profilaktyka depresji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3. Coaching dla pracowników i doktorantów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4. Współpracuje z pełnomocnikami JM Rektora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5. Współpraca z Instytutem Przeciwdziałania </a:t>
            </a:r>
            <a:r>
              <a:rPr lang="pl-PL" dirty="0" err="1"/>
              <a:t>Wykluczeniom</a:t>
            </a:r>
            <a:endParaRPr lang="pl-PL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6. Rozbudowuje zasoby materiałów/ filmów do wykorzystania poza wydarzeniami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FF0000"/>
                </a:solidFill>
              </a:rPr>
              <a:t>Bardzo dobra współpraca z Zespołem ds. Studentów Niepełnosprawnych!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68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173DD4-10F4-4D42-BD86-3B343491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Akcja 1: Przygotuj się na sesję (letnią)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01B42E-0DE8-40CC-A6FF-E127ADD4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Uwolnij napięcie! – ruchowo-oddechowy warsztat relaksacyjny dla studentów przed sesją (bilingualne)</a:t>
            </a:r>
          </a:p>
          <a:p>
            <a:pPr marL="0" indent="0">
              <a:buNone/>
            </a:pPr>
            <a:r>
              <a:rPr lang="pl-PL" dirty="0"/>
              <a:t>2. Niech Moc będzie z Tobą! Strategie uczenia się do egzaminów/ May the </a:t>
            </a:r>
            <a:r>
              <a:rPr lang="pl-PL" dirty="0" err="1"/>
              <a:t>force</a:t>
            </a:r>
            <a:r>
              <a:rPr lang="pl-PL" dirty="0"/>
              <a:t> be with </a:t>
            </a:r>
            <a:r>
              <a:rPr lang="pl-PL" dirty="0" err="1"/>
              <a:t>you</a:t>
            </a:r>
            <a:r>
              <a:rPr lang="pl-PL" dirty="0"/>
              <a:t>! Learning </a:t>
            </a:r>
            <a:r>
              <a:rPr lang="pl-PL" dirty="0" err="1"/>
              <a:t>strategies</a:t>
            </a:r>
            <a:r>
              <a:rPr lang="pl-PL" dirty="0"/>
              <a:t> in </a:t>
            </a:r>
            <a:r>
              <a:rPr lang="pl-PL" dirty="0" err="1"/>
              <a:t>preparation</a:t>
            </a:r>
            <a:r>
              <a:rPr lang="pl-PL" dirty="0"/>
              <a:t> for </a:t>
            </a:r>
            <a:r>
              <a:rPr lang="pl-PL" dirty="0" err="1"/>
              <a:t>exams</a:t>
            </a:r>
            <a:r>
              <a:rPr lang="pl-PL" dirty="0"/>
              <a:t> (w j. polskim i j. angielskim)</a:t>
            </a:r>
          </a:p>
          <a:p>
            <a:pPr marL="0" indent="0">
              <a:buNone/>
            </a:pPr>
            <a:r>
              <a:rPr lang="pl-PL" dirty="0"/>
              <a:t>3. Zarządzanie czasem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918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C62C97-9045-42F9-AF0A-7F90D19C9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pl-PL" dirty="0"/>
              <a:t>Akcja 2: Wsparcie na starcie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466866-86F4-4F66-A0F4-92E3F6F2E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53877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Dla studentów: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>
                <a:hlinkClick r:id="rId2"/>
              </a:rPr>
              <a:t>Warsztat online</a:t>
            </a:r>
            <a:r>
              <a:rPr lang="pl-PL" dirty="0"/>
              <a:t> "Jak się zaprezentować, by chciano Cię oglądać - PowerPoint kontra </a:t>
            </a:r>
            <a:r>
              <a:rPr lang="pl-PL" dirty="0" err="1"/>
              <a:t>Prezi</a:t>
            </a:r>
            <a:r>
              <a:rPr lang="pl-PL" dirty="0"/>
              <a:t> " (Termin: 24.11.2022 godz. 14:00-15:30)</a:t>
            </a:r>
          </a:p>
          <a:p>
            <a:r>
              <a:rPr lang="pl-PL" dirty="0">
                <a:hlinkClick r:id="rId3"/>
              </a:rPr>
              <a:t>Warsztat online</a:t>
            </a:r>
            <a:r>
              <a:rPr lang="pl-PL" dirty="0"/>
              <a:t> „Studia z humorem i u/śmiechem” (Termin: 17.11.2022, godz. 17:00-19:00)</a:t>
            </a:r>
          </a:p>
          <a:p>
            <a:pPr marL="0" indent="0">
              <a:buNone/>
            </a:pPr>
            <a:r>
              <a:rPr lang="pl-PL" dirty="0"/>
              <a:t>Dla Doktorantów:</a:t>
            </a:r>
          </a:p>
          <a:p>
            <a:r>
              <a:rPr lang="pl-PL" dirty="0">
                <a:hlinkClick r:id="rId4"/>
              </a:rPr>
              <a:t>Wykład online</a:t>
            </a:r>
            <a:r>
              <a:rPr lang="pl-PL" dirty="0"/>
              <a:t> "W poszukiwaniu równowagi między pracą a życiem osobistym" (Termin: 17.11.2022, godz. 14:30-15:00)</a:t>
            </a:r>
          </a:p>
          <a:p>
            <a:r>
              <a:rPr lang="pl-PL" dirty="0">
                <a:hlinkClick r:id="rId5"/>
              </a:rPr>
              <a:t>Warsztat online</a:t>
            </a:r>
            <a:r>
              <a:rPr lang="pl-PL" dirty="0"/>
              <a:t> „Studia z humorem i u/śmiechem” (Termin: 17.11.2022, godz. 17:00-19:00)</a:t>
            </a:r>
          </a:p>
          <a:p>
            <a:r>
              <a:rPr lang="pl-PL" dirty="0">
                <a:hlinkClick r:id="rId6"/>
              </a:rPr>
              <a:t>Warsztat online</a:t>
            </a:r>
            <a:r>
              <a:rPr lang="pl-PL" dirty="0"/>
              <a:t> "Na start! Zaplanuj swój rozwój i karierę" (Termin: 21.11.2022; godz. 12:00-14:00)</a:t>
            </a:r>
          </a:p>
          <a:p>
            <a:r>
              <a:rPr lang="pl-PL" dirty="0">
                <a:hlinkClick r:id="rId7"/>
              </a:rPr>
              <a:t>Spotkanie otwarte</a:t>
            </a:r>
            <a:r>
              <a:rPr lang="pl-PL" dirty="0"/>
              <a:t> "Porozmawiajmy o </a:t>
            </a:r>
            <a:r>
              <a:rPr lang="pl-PL" dirty="0" err="1"/>
              <a:t>mobbingu</a:t>
            </a:r>
            <a:r>
              <a:rPr lang="pl-PL" dirty="0"/>
              <a:t>" (Termin: 28.10.2022, godz. 14:15 w „Świetlicy” w budynku UCS przy ulicy Gagarina 35).</a:t>
            </a:r>
          </a:p>
          <a:p>
            <a:r>
              <a:rPr lang="pl-PL" dirty="0">
                <a:hlinkClick r:id="rId4"/>
              </a:rPr>
              <a:t>Wykład online</a:t>
            </a:r>
            <a:r>
              <a:rPr lang="pl-PL" dirty="0"/>
              <a:t> "W poszukiwaniu równowagi między pracą a życiem osobistym" (Termin: 17.11.2022, godz. 14:30-15:00)</a:t>
            </a:r>
          </a:p>
          <a:p>
            <a:pPr marL="0" indent="0">
              <a:buNone/>
            </a:pPr>
            <a:r>
              <a:rPr lang="pl-PL" dirty="0"/>
              <a:t>Dla pracowników</a:t>
            </a:r>
          </a:p>
          <a:p>
            <a:r>
              <a:rPr lang="pl-PL" dirty="0">
                <a:hlinkClick r:id="rId4"/>
              </a:rPr>
              <a:t>Wykład online </a:t>
            </a:r>
            <a:r>
              <a:rPr lang="pl-PL" dirty="0"/>
              <a:t>W poszukiwaniu równowagi między pracą a życiem osobistym" (Termin: 17.11.2022, godz. 14:30-15:00)</a:t>
            </a:r>
          </a:p>
          <a:p>
            <a:r>
              <a:rPr lang="pl-PL" dirty="0"/>
              <a:t>Spotkanie otwarte "Porozmawiajmy o </a:t>
            </a:r>
            <a:r>
              <a:rPr lang="pl-PL" dirty="0" err="1"/>
              <a:t>mobbingu</a:t>
            </a:r>
            <a:r>
              <a:rPr lang="pl-PL" dirty="0"/>
              <a:t>" (Termin: 28.10.2022, godz. 14:15 w „Świetlicy” w budynku UCS przy ulicy Gagarina 35).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082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173DD4-10F4-4D42-BD86-3B343491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Akcja 3: Przygotuj się na sesję (zimową)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01B42E-0DE8-40CC-A6FF-E127ADD4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Uwolnij napięcie! – ruchowo-oddechowy warsztat relaksacyjny dla studentów przed sesją</a:t>
            </a:r>
          </a:p>
          <a:p>
            <a:pPr marL="0" indent="0">
              <a:buNone/>
            </a:pPr>
            <a:r>
              <a:rPr lang="pl-PL" dirty="0"/>
              <a:t>2. Niech Moc będzie z Tobą! Strategie uczenia się do egzaminów/ May the </a:t>
            </a:r>
            <a:r>
              <a:rPr lang="pl-PL" dirty="0" err="1"/>
              <a:t>force</a:t>
            </a:r>
            <a:r>
              <a:rPr lang="pl-PL" dirty="0"/>
              <a:t> be with </a:t>
            </a:r>
            <a:r>
              <a:rPr lang="pl-PL" dirty="0" err="1"/>
              <a:t>you</a:t>
            </a:r>
            <a:r>
              <a:rPr lang="pl-PL" dirty="0"/>
              <a:t>! Learning </a:t>
            </a:r>
            <a:r>
              <a:rPr lang="pl-PL" dirty="0" err="1"/>
              <a:t>strategies</a:t>
            </a:r>
            <a:r>
              <a:rPr lang="pl-PL" dirty="0"/>
              <a:t> in </a:t>
            </a:r>
            <a:r>
              <a:rPr lang="pl-PL" dirty="0" err="1"/>
              <a:t>preparation</a:t>
            </a:r>
            <a:r>
              <a:rPr lang="pl-PL" dirty="0"/>
              <a:t> for </a:t>
            </a:r>
            <a:r>
              <a:rPr lang="pl-PL" dirty="0" err="1"/>
              <a:t>exams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3. Stres – jak rozpoznać symptomy i skutecznie poradzić sobie z nimi?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215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B5EA8B-8DE0-4810-9A8D-8DCA3125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Akcja 4: „Rusz się! przy biurku”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EE26B6-10C7-4881-82BF-50B2123BD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Raz w miesiącu w okresie styczeń – czerwiec półgodzinne spotkanie w cyklu „Rusz się! przy biurku” we współpracy z UCS i Działem Promocji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128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5C70B2-A20F-4D3F-A8F5-47402B93C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Akcja 5: Warsztaty wsparcia w ramach projektu „Doskonałość dydaktyczna uczelni”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C521D71-2667-4119-BA78-A86CB1507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0259" y="1825625"/>
            <a:ext cx="9013597" cy="479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6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3482EB-BFCB-46A9-8354-DD1083C1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Promocja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19D2A3-D287-4B45-A58F-5880B238B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Ulotki w j. polskim i angielskim rozesłane na wydziały i do innych jednostek</a:t>
            </a:r>
          </a:p>
          <a:p>
            <a:r>
              <a:rPr lang="pl-PL" dirty="0"/>
              <a:t>Listy do dziekanów dotyczące oferty UOWIRO razem z ulotkami</a:t>
            </a:r>
          </a:p>
          <a:p>
            <a:r>
              <a:rPr lang="pl-PL" dirty="0"/>
              <a:t>Listy do samorządów studenckiego i doktoranckiego i osobiste spotkania</a:t>
            </a:r>
          </a:p>
          <a:p>
            <a:r>
              <a:rPr lang="pl-PL" dirty="0"/>
              <a:t>Informacje mailowe skierowane do dyrektorów i kierowników administracji oraz dziekanów o organizowanych wydarzeniach</a:t>
            </a:r>
          </a:p>
          <a:p>
            <a:r>
              <a:rPr lang="pl-PL" dirty="0"/>
              <a:t>Biuletyn UMK</a:t>
            </a:r>
          </a:p>
          <a:p>
            <a:r>
              <a:rPr lang="pl-PL" dirty="0"/>
              <a:t>Newslettery dla studentów i doktorantów</a:t>
            </a:r>
          </a:p>
          <a:p>
            <a:r>
              <a:rPr lang="pl-PL" dirty="0"/>
              <a:t>Inne formy promocji prowadzone przez Dział Promocji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130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A67D59-1620-4F9E-8DEF-152086E7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D22259-B796-4B73-BD52-841ED6CE9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rosnące zapotrzebowanie studentów na </a:t>
            </a:r>
            <a:r>
              <a:rPr lang="pl-PL" dirty="0" err="1"/>
              <a:t>konsulutacje</a:t>
            </a:r>
            <a:r>
              <a:rPr lang="pl-PL" dirty="0"/>
              <a:t> psychologiczne i psychiatryczne</a:t>
            </a:r>
          </a:p>
          <a:p>
            <a:r>
              <a:rPr lang="pl-PL" dirty="0"/>
              <a:t>śladowe zainteresowania inną ofertą </a:t>
            </a:r>
            <a:r>
              <a:rPr lang="pl-PL" dirty="0" err="1"/>
              <a:t>UOWiRO</a:t>
            </a:r>
            <a:r>
              <a:rPr lang="pl-PL" dirty="0"/>
              <a:t> ze strony studentów i doktorantów,</a:t>
            </a:r>
          </a:p>
          <a:p>
            <a:r>
              <a:rPr lang="pl-PL" dirty="0"/>
              <a:t>duże zainteresowanie szkoleniami profilaktycznymi i „</a:t>
            </a:r>
            <a:r>
              <a:rPr lang="pl-PL" dirty="0" err="1"/>
              <a:t>antystresującymi</a:t>
            </a:r>
            <a:r>
              <a:rPr lang="pl-PL" dirty="0"/>
              <a:t>” wśród pracowników</a:t>
            </a:r>
          </a:p>
          <a:p>
            <a:r>
              <a:rPr lang="pl-PL" dirty="0"/>
              <a:t>frekwencja na wydarzeniach online – max ok. 80 osób,</a:t>
            </a:r>
          </a:p>
          <a:p>
            <a:r>
              <a:rPr lang="pl-PL" dirty="0"/>
              <a:t>podcasty – trudna współpraca z radiem; wysokie koszty</a:t>
            </a:r>
          </a:p>
          <a:p>
            <a:r>
              <a:rPr lang="pl-PL" dirty="0"/>
              <a:t>rozwój oferty w odpowiedzi na potrzeby adresatów, wydziałów i  innych jednostek.</a:t>
            </a:r>
          </a:p>
        </p:txBody>
      </p:sp>
    </p:spTree>
    <p:extLst>
      <p:ext uri="{BB962C8B-B14F-4D97-AF65-F5344CB8AC3E}">
        <p14:creationId xmlns:p14="http://schemas.microsoft.com/office/powerpoint/2010/main" val="3175770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366</Words>
  <Application>Microsoft Office PowerPoint</Application>
  <PresentationFormat>Panoramiczny</PresentationFormat>
  <Paragraphs>68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Sprawozdanie  z działalności UOWiRO (IV 2022-III.2023)</vt:lpstr>
      <vt:lpstr>Prezentacja programu PowerPoint</vt:lpstr>
      <vt:lpstr>Akcja 1: Przygotuj się na sesję (letnią)</vt:lpstr>
      <vt:lpstr>Akcja 2: Wsparcie na starcie</vt:lpstr>
      <vt:lpstr>Akcja 3: Przygotuj się na sesję (zimową)</vt:lpstr>
      <vt:lpstr>Akcja 4: „Rusz się! przy biurku”</vt:lpstr>
      <vt:lpstr>Akcja 5: Warsztaty wsparcia w ramach projektu „Doskonałość dydaktyczna uczelni”</vt:lpstr>
      <vt:lpstr>Promocja</vt:lpstr>
      <vt:lpstr>Wnioski</vt:lpstr>
      <vt:lpstr>Zmiana lokalizacji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Koncepcja działania / propozycja oferty UWiRO</dc:title>
  <dc:creator>Hanna Solarczyk-Szwec (hannaso)</dc:creator>
  <cp:lastModifiedBy>Hanna Solarczyk-Szwec (hannaso)</cp:lastModifiedBy>
  <cp:revision>15</cp:revision>
  <dcterms:created xsi:type="dcterms:W3CDTF">2022-05-17T09:47:33Z</dcterms:created>
  <dcterms:modified xsi:type="dcterms:W3CDTF">2023-03-29T13:54:40Z</dcterms:modified>
</cp:coreProperties>
</file>